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6" r:id="rId8"/>
    <p:sldId id="267" r:id="rId9"/>
    <p:sldId id="268" r:id="rId10"/>
    <p:sldId id="269" r:id="rId11"/>
    <p:sldId id="263" r:id="rId12"/>
    <p:sldId id="264" r:id="rId13"/>
    <p:sldId id="265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9665-C972-4781-935F-08D98BAE40B9}" type="datetimeFigureOut">
              <a:rPr lang="ru-RU" smtClean="0"/>
              <a:pPr/>
              <a:t>24.07.2023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FBB6-0A4E-47AA-9BF3-86AA8BD086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9665-C972-4781-935F-08D98BAE40B9}" type="datetimeFigureOut">
              <a:rPr lang="ru-RU" smtClean="0"/>
              <a:pPr/>
              <a:t>24.07.2023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FBB6-0A4E-47AA-9BF3-86AA8BD086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9665-C972-4781-935F-08D98BAE40B9}" type="datetimeFigureOut">
              <a:rPr lang="ru-RU" smtClean="0"/>
              <a:pPr/>
              <a:t>24.07.2023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FBB6-0A4E-47AA-9BF3-86AA8BD086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9665-C972-4781-935F-08D98BAE40B9}" type="datetimeFigureOut">
              <a:rPr lang="ru-RU" smtClean="0"/>
              <a:pPr/>
              <a:t>24.07.2023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FBB6-0A4E-47AA-9BF3-86AA8BD086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9665-C972-4781-935F-08D98BAE40B9}" type="datetimeFigureOut">
              <a:rPr lang="ru-RU" smtClean="0"/>
              <a:pPr/>
              <a:t>24.07.2023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FBB6-0A4E-47AA-9BF3-86AA8BD086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9665-C972-4781-935F-08D98BAE40B9}" type="datetimeFigureOut">
              <a:rPr lang="ru-RU" smtClean="0"/>
              <a:pPr/>
              <a:t>24.07.2023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FBB6-0A4E-47AA-9BF3-86AA8BD086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9665-C972-4781-935F-08D98BAE40B9}" type="datetimeFigureOut">
              <a:rPr lang="ru-RU" smtClean="0"/>
              <a:pPr/>
              <a:t>24.07.2023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FBB6-0A4E-47AA-9BF3-86AA8BD086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9665-C972-4781-935F-08D98BAE40B9}" type="datetimeFigureOut">
              <a:rPr lang="ru-RU" smtClean="0"/>
              <a:pPr/>
              <a:t>24.07.2023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FBB6-0A4E-47AA-9BF3-86AA8BD086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9665-C972-4781-935F-08D98BAE40B9}" type="datetimeFigureOut">
              <a:rPr lang="ru-RU" smtClean="0"/>
              <a:pPr/>
              <a:t>24.07.2023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E7BFBB6-0A4E-47AA-9BF3-86AA8BD086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9665-C972-4781-935F-08D98BAE40B9}" type="datetimeFigureOut">
              <a:rPr lang="ru-RU" smtClean="0"/>
              <a:pPr/>
              <a:t>24.07.2023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FBB6-0A4E-47AA-9BF3-86AA8BD086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9665-C972-4781-935F-08D98BAE40B9}" type="datetimeFigureOut">
              <a:rPr lang="ru-RU" smtClean="0"/>
              <a:pPr/>
              <a:t>24.07.2023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FBB6-0A4E-47AA-9BF3-86AA8BD086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5839665-C972-4781-935F-08D98BAE40B9}" type="datetimeFigureOut">
              <a:rPr lang="ru-RU" smtClean="0"/>
              <a:pPr/>
              <a:t>24.07.2023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E7BFBB6-0A4E-47AA-9BF3-86AA8BD086B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792088"/>
          </a:xfrm>
        </p:spPr>
        <p:txBody>
          <a:bodyPr>
            <a:noAutofit/>
          </a:bodyPr>
          <a:lstStyle/>
          <a:p>
            <a:pPr algn="ctr"/>
            <a:br>
              <a:rPr lang="ru-RU" sz="3600" b="1" spc="50" dirty="0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EFEFE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spc="50" dirty="0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EFEFE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общеобразовательное учреждение </a:t>
            </a:r>
            <a:br>
              <a:rPr lang="ru-RU" sz="2400" b="1" spc="50" dirty="0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EFEFE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spc="50" dirty="0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EFEFE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«Кривковская начальная школа- детский сад»</a:t>
            </a:r>
            <a:br>
              <a:rPr lang="ru-RU" sz="2400" b="1" spc="50" dirty="0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EFEFE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600" b="1" spc="50" dirty="0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EFEFE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ВОТ ОНО КАКОЕ НАШЕ ЛЕТО… </a:t>
            </a:r>
            <a:br>
              <a:rPr lang="ru-RU" sz="36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600" b="1" kern="0" spc="50" dirty="0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EFEFE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2023ГОД</a:t>
            </a:r>
            <a:endParaRPr lang="ru-RU" sz="3600" dirty="0">
              <a:highlight>
                <a:srgbClr val="FFFF00"/>
              </a:highlight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3814614-0298-4CB1-4B8F-22500A78A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88840"/>
            <a:ext cx="8897628" cy="46085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Проблемные (поисковые) вопросы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*Как мы можем укрепить свое здоровье?                         *Что такое  «дорожка здоровья?»                            *Для чего она нужна?             *Из чего мы можем ее сделать и как ее сделать самостоятельно?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77532D0-F0DC-7A4C-B0B7-73E481A42C0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2" b="7442"/>
          <a:stretch>
            <a:fillRect/>
          </a:stretch>
        </p:blipFill>
        <p:spPr/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Модель трех вопросов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*Что вы знаете о  «дорожке здоровья?»                                         *Вы хотели бы больше узнать о «дорожке здоровья»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 ее значении для здоровья?                                                  * Как будем узнавать и ее изготовлять?      </a:t>
            </a:r>
          </a:p>
        </p:txBody>
      </p:sp>
      <p:pic>
        <p:nvPicPr>
          <p:cNvPr id="7" name="Рисунок 6" descr="IMG_6119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930" r="5930"/>
          <a:stretch>
            <a:fillRect/>
          </a:stretch>
        </p:blipFill>
        <p:spPr>
          <a:xfrm rot="420000">
            <a:off x="3694299" y="1247454"/>
            <a:ext cx="4617720" cy="3931920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C3AA0A-E72A-107A-CC06-7F3B86FD3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232">
            <a:off x="3158245" y="824628"/>
            <a:ext cx="5445341" cy="45107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Цель: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Узнать больше  и сделать  «дорожку здоровья» для сохранения и укрепления своего здоровья ( чтобы быть здоровыми и не болеть)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0529278-9C62-9AD3-427A-D90712EBD96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2" b="7442"/>
          <a:stretch>
            <a:fillRect/>
          </a:stretch>
        </p:blipFill>
        <p:spPr/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*сделать  «дорожку здоровья» (совместно воспитатели, родители, дети);                                       *научить пользоваться  «дорожкой здоровья»;             *развивать умение правильно двигаться по « дорожке здоровья»;                    *воспитывать потребность              в здоровом образе жизни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A9C0FE7-31C5-77B1-783D-951FFEAB79A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2" b="7442"/>
          <a:stretch>
            <a:fillRect/>
          </a:stretch>
        </p:blipFill>
        <p:spPr/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Продукт проектной деятельности – дорожка здоровья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Презентация проекта :                       в форме спортивного праздника</a:t>
            </a:r>
          </a:p>
        </p:txBody>
      </p:sp>
      <p:pic>
        <p:nvPicPr>
          <p:cNvPr id="7" name="Рисунок 6" descr="IMG_611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930" r="5930"/>
          <a:stretch>
            <a:fillRect/>
          </a:stretch>
        </p:blipFill>
        <p:spPr/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492CC4-78A8-C25D-4B02-7E6E5B7AA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652" y="256349"/>
            <a:ext cx="6096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Проблема: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Укрепление здоровья детей</a:t>
            </a:r>
          </a:p>
        </p:txBody>
      </p:sp>
      <p:pic>
        <p:nvPicPr>
          <p:cNvPr id="5" name="Рисунок 4" descr="IMG_6117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930" r="5930"/>
          <a:stretch>
            <a:fillRect/>
          </a:stretch>
        </p:blipFill>
        <p:spPr/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8B017F2-15DA-6826-27FD-55668F53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056" y="783483"/>
            <a:ext cx="5930416" cy="54023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60649"/>
            <a:ext cx="2212848" cy="72008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Актуальность: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9600" y="1052736"/>
            <a:ext cx="2378224" cy="4896543"/>
          </a:xfrm>
        </p:spPr>
        <p:txBody>
          <a:bodyPr>
            <a:normAutofit fontScale="92500" lnSpcReduction="20000"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наше время  проблема здорового поколения стоит наиболее остро. Дети поступают в детский сад в большинстве случаев со 2 и 3 группой здоровья. Часто болеющие дети имеют самые распространенные  заболевания: ОРВИ, плоскостопие, нарушение осанки. Современные дети стали более пассивными, большую часть времени проводят у телевизора или компьютера, в результате низкие показатели двигательной активности, физической выносливости, силовых качеств, нарушение координации движений. Как привлечь детей к занятию физическими упражнениями в целях укрепления здоровья и оздоровления организма? Важным моментом в этом направлении является массаж стоп ног детей, цель которого – воздействие на биологически активные центры на ногах.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FB5FA84-B38F-D921-8B90-06C6A562555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2" b="7442"/>
          <a:stretch>
            <a:fillRect/>
          </a:stretch>
        </p:blipFill>
        <p:spPr>
          <a:xfrm rot="420000">
            <a:off x="3187213" y="1199463"/>
            <a:ext cx="5207360" cy="4040444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32657"/>
            <a:ext cx="2212848" cy="1296144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Предполагаемые результаты: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9600" y="1844825"/>
            <a:ext cx="2209800" cy="3240360"/>
          </a:xfrm>
        </p:spPr>
        <p:txBody>
          <a:bodyPr>
            <a:normAutofit lnSpcReduction="10000"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*снижение усталости детей    *снижение развития плоскостопия   *улучшение осанки                               *расслабление организма                *игровая направленность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EE0CA52-221F-0A82-5A73-740B9C1DF13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2" b="7442"/>
          <a:stretch>
            <a:fillRect/>
          </a:stretch>
        </p:blipFill>
        <p:spPr>
          <a:xfrm rot="420000">
            <a:off x="3122620" y="1195512"/>
            <a:ext cx="5278831" cy="393192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9"/>
            <a:ext cx="3096344" cy="1368151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План работы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1.Подготовительный этап: 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9552" y="1988840"/>
            <a:ext cx="2088232" cy="4104455"/>
          </a:xfrm>
        </p:spPr>
        <p:txBody>
          <a:bodyPr>
            <a:norm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*подбор материала и оборудования для бесед, занятий; разработка конспектов; подборка игр                                                                           *обсуждение  «дорожки здоровья»: что дети хотят видеть на ней, их пожелания, предложения                                                                 *зарисовка эскиза  «дорожки здоровья» детьми                                                         *сбор различных материалов для  «дорожки здоровья»                                                 *строительство  «дорожки здоровья»                   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E30CB8-0007-60FD-299B-12255D1155C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2" b="7442"/>
          <a:stretch>
            <a:fillRect/>
          </a:stretch>
        </p:blipFill>
        <p:spPr/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6632"/>
            <a:ext cx="2882280" cy="1224137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2.Практический этап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9600" y="1484784"/>
            <a:ext cx="2209800" cy="4680520"/>
          </a:xfrm>
        </p:spPr>
        <p:txBody>
          <a:bodyPr>
            <a:no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* Беседы: «Здоровые ножки», «Как сохранить свое здоровье», «Для чего нужны дорожки здоровья», «Что такое плоскостопие».                                                * Физические упражнения                                      с использованием  «дорожки здоровья»:   «По ровненькой дорожке»,  «Бегите к флажку», «Чтоб здоровым оставаться, по дорожке прогуляйся», «Мишкина зарядка»                                        *Физические упражнения                  на «дорожке здоровья»:                                          - «Ласточка» – стойка на одной ноге, руки в стороны, левая нога поднята назад                                            - «Ходьба по – медвежьи» - на руках и ногах с высоким подниманием таза                               - «Незнайка» -  подъем на носках с подъемом плеч                                                                                * Подготовка выставки детских   рисунков                                                 *  Физкультурный праздник                              </a:t>
            </a:r>
          </a:p>
          <a:p>
            <a:endParaRPr lang="ru-RU" sz="12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B31EF40-4DC7-B0DE-B9A1-98AA1BE7637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2" b="7442"/>
          <a:stretch>
            <a:fillRect/>
          </a:stretch>
        </p:blipFill>
        <p:spPr/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76997"/>
            <a:ext cx="3024336" cy="883852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3.Заключительный этап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9600" y="2276872"/>
            <a:ext cx="2209800" cy="2731233"/>
          </a:xfrm>
        </p:spPr>
        <p:txBody>
          <a:bodyPr/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3.Заключительный этап:                        *подведение итогов реализации проекта                                                         *проведение выставки рисунков, фотографий                                             *проведение физкультурного праздника</a:t>
            </a: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3407941-636C-8F13-E096-0D95EB36543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2" b="7442"/>
          <a:stretch>
            <a:fillRect/>
          </a:stretch>
        </p:blipFill>
        <p:spPr/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88640"/>
            <a:ext cx="2450232" cy="936105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Дорожка здоровья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9600" y="1124744"/>
            <a:ext cx="2209800" cy="4968552"/>
          </a:xfrm>
        </p:spPr>
        <p:txBody>
          <a:bodyPr>
            <a:normAutofit fontScale="85000" lnSpcReduction="20000"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Делится на участки 1 м, которые имеют разные покрытия:                                     *песчаная поверхность;                           *деревянные пеньки;                       * средний булыжник;                                 *тонкие бревна;                                          *еловые шишки;                          *кора дерева;                                              *каштаны;                                            *участок с травой;                                   *емкость с водой.                 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Дорожка здоровья                                     в детском саду предназначена для разнообразного воздействия на детские стопы. Как известно, на них располагается огромное количество активных точек, стимуляция которых позволяет положительно влиять на прохождение разных процессов внутри организма, а также на работу органов и систем. Регулярное массажное                  воздействие на стопы помогает ежедневно и совершенно                 без труда улучшить здоровье ребенка. Дорожка здоровья позволяет сделать этот процесс не только полезным, но и увлекательным.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1D29284-146C-E216-5B94-CF1CD3C0C66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41" b="341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60649"/>
            <a:ext cx="2212848" cy="792088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Подведение итогов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11560" y="1124744"/>
            <a:ext cx="2304256" cy="4915624"/>
          </a:xfrm>
        </p:spPr>
        <p:txBody>
          <a:bodyPr>
            <a:normAutofit fontScale="92500" lnSpcReduction="10000"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- Что получили?                                 --Что узнали?                                Использование «дорожки здоровья»  в летний  оздоровительный период способствовало  выводу всех негативных эмоций, формированию положительных эмоций, способствовало появлению эмоций радости и ощущения общего спокойствия, снижение уровня тревожности дошкольников. Проходя по разным участкам поверхности дорожки, дети получили   последовательное воздействие на биологически активные зоны, расположенные на подошве стоп. Эти зоны помогли стимулировать и укрепить защитные силы организма. Дети проходили по дорожке босиком, выполняли дыхательные упражнения. Достаточная длина дорожки позволила выходить на нее целой группой. Значительно сократился уровень заболеваемости у детей, наблюдалась положительная динамика показателей роста и веса детей, формировалась правильная осанку детей.                           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401464-CBE5-A524-F4CA-60A3DA832D5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2" b="7442"/>
          <a:stretch>
            <a:fillRect/>
          </a:stretch>
        </p:blipFill>
        <p:spPr/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287</TotalTime>
  <Words>757</Words>
  <Application>Microsoft Office PowerPoint</Application>
  <PresentationFormat>Экран (4:3)</PresentationFormat>
  <Paragraphs>30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Calibri</vt:lpstr>
      <vt:lpstr>Constantia</vt:lpstr>
      <vt:lpstr>Times New Roman</vt:lpstr>
      <vt:lpstr>Wingdings 2</vt:lpstr>
      <vt:lpstr>Поток</vt:lpstr>
      <vt:lpstr> Муниципальное общеобразовательное учреждение  «Кривковская начальная школа- детский сад» ВОТ ОНО КАКОЕ НАШЕ ЛЕТО…  2023ГОД</vt:lpstr>
      <vt:lpstr>Проблемные (поисковые) вопросы</vt:lpstr>
      <vt:lpstr>Модель трех вопросов</vt:lpstr>
      <vt:lpstr>Цель:</vt:lpstr>
      <vt:lpstr>Задачи:</vt:lpstr>
      <vt:lpstr>Продукт проектной деятельности – дорожка здоровья</vt:lpstr>
      <vt:lpstr>Проблема:</vt:lpstr>
      <vt:lpstr>Актуальность:</vt:lpstr>
      <vt:lpstr>Предполагаемые результаты:</vt:lpstr>
      <vt:lpstr>План работы 1.Подготовительный этап: </vt:lpstr>
      <vt:lpstr>2.Практический этап</vt:lpstr>
      <vt:lpstr>3.Заключительный этап</vt:lpstr>
      <vt:lpstr>Дорожка здоровья</vt:lpstr>
      <vt:lpstr>Подведение итогов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Grodno</dc:creator>
  <cp:lastModifiedBy>наталия е</cp:lastModifiedBy>
  <cp:revision>8</cp:revision>
  <cp:lastPrinted>2023-07-24T06:44:33Z</cp:lastPrinted>
  <dcterms:created xsi:type="dcterms:W3CDTF">2021-11-11T21:07:14Z</dcterms:created>
  <dcterms:modified xsi:type="dcterms:W3CDTF">2023-07-24T06:53:03Z</dcterms:modified>
</cp:coreProperties>
</file>